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3" r:id="rId5"/>
    <p:sldId id="259" r:id="rId6"/>
    <p:sldId id="260" r:id="rId7"/>
    <p:sldId id="261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Lustria" panose="020B0604020202020204" charset="0"/>
      <p:regular r:id="rId18"/>
    </p:embeddedFont>
    <p:embeddedFont>
      <p:font typeface="Orbitron" pitchFamily="2" charset="0"/>
      <p:regular r:id="rId19"/>
    </p:embeddedFont>
    <p:embeddedFont>
      <p:font typeface="Orbitron ExtraBold" pitchFamily="2" charset="0"/>
      <p:bold r:id="rId20"/>
    </p:embeddedFont>
    <p:embeddedFont>
      <p:font typeface="Overlock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iYZpSSFNds+nN7HmhWoZupSUzFn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ván Sánchez Míguez" initials="" lastIdx="4" clrIdx="0"/>
  <p:cmAuthor id="1" name="Pablo González Alvarez" initials="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3:34.681" idx="1">
    <p:pos x="6000" y="0"/>
    <p:text>Lore, género, público objetivo, referencias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9:04.196" idx="3">
    <p:pos x="6000" y="0"/>
    <p:text>No se sabe aún, esperar al martes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nE"/>
      </p:ext>
    </p:extLst>
  </p:cm>
  <p:cm authorId="0" dt="2021-03-14T10:19:04.196" idx="4">
    <p:pos x="6000" y="0"/>
    <p:text>BIEN: proceso de gestion a traves de discord y pivotal</p:text>
    <p:extLst>
      <p:ext uri="{C676402C-5697-4E1C-873F-D02D1690AC5C}">
        <p15:threadingInfo xmlns:p15="http://schemas.microsoft.com/office/powerpoint/2012/main" timeZoneBias="0">
          <p15:parentCm authorId="0" idx="3"/>
        </p15:threadingInfo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nM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19.094" idx="2">
    <p:pos x="6000" y="0"/>
    <p:text>Cosas que hemos conseguido hacer y que no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w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44.913" idx="3">
    <p:pos x="6000" y="0"/>
    <p:text>Que queremos hacer en el siguiente hito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0"/>
      </p:ext>
    </p:extLst>
  </p:cm>
</p:cmLst>
</file>

<file path=ppt/media/image1.png>
</file>

<file path=ppt/media/image10.jp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68cfcf6e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68cfcf6e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68cfcf6e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8cfcf6e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8cfcf6e3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c68cfcf6e3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Lustria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0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ustria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53762" cy="682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96" name="Google Shape;96;p22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“</a:t>
            </a:r>
            <a:endParaRPr/>
          </a:p>
        </p:txBody>
      </p:sp>
      <p:sp>
        <p:nvSpPr>
          <p:cNvPr id="97" name="Google Shape;97;p2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2"/>
          </p:nvPr>
        </p:nvSpPr>
        <p:spPr>
          <a:xfrm>
            <a:off x="91379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body" idx="3"/>
          </p:nvPr>
        </p:nvSpPr>
        <p:spPr>
          <a:xfrm>
            <a:off x="4446711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body" idx="4"/>
          </p:nvPr>
        </p:nvSpPr>
        <p:spPr>
          <a:xfrm>
            <a:off x="444143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body" idx="6"/>
          </p:nvPr>
        </p:nvSpPr>
        <p:spPr>
          <a:xfrm>
            <a:off x="7966572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5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5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body" idx="3"/>
          </p:nvPr>
        </p:nvSpPr>
        <p:spPr>
          <a:xfrm>
            <a:off x="913795" y="4480368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25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6"/>
          </p:nvPr>
        </p:nvSpPr>
        <p:spPr>
          <a:xfrm>
            <a:off x="4441435" y="4480367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5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9"/>
          </p:nvPr>
        </p:nvSpPr>
        <p:spPr>
          <a:xfrm>
            <a:off x="7966572" y="4480365"/>
            <a:ext cx="3300984" cy="1310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body" idx="1"/>
          </p:nvPr>
        </p:nvSpPr>
        <p:spPr>
          <a:xfrm rot="5400000">
            <a:off x="4061301" y="-1415056"/>
            <a:ext cx="4058751" cy="103537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 rot="5400000">
            <a:off x="7534511" y="2058156"/>
            <a:ext cx="5181601" cy="228448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 rot="5400000">
            <a:off x="2281431" y="-758036"/>
            <a:ext cx="5181601" cy="7916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5060497" cy="40587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202892" y="1732449"/>
            <a:ext cx="5064665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848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2"/>
          </p:nvPr>
        </p:nvSpPr>
        <p:spPr>
          <a:xfrm>
            <a:off x="1005872" y="2380137"/>
            <a:ext cx="4876344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3"/>
          </p:nvPr>
        </p:nvSpPr>
        <p:spPr>
          <a:xfrm>
            <a:off x="6294967" y="1835254"/>
            <a:ext cx="4895330" cy="5448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4"/>
          </p:nvPr>
        </p:nvSpPr>
        <p:spPr>
          <a:xfrm>
            <a:off x="6294967" y="2380137"/>
            <a:ext cx="4895330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181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body" idx="2"/>
          </p:nvPr>
        </p:nvSpPr>
        <p:spPr>
          <a:xfrm>
            <a:off x="913795" y="2431518"/>
            <a:ext cx="3706889" cy="335968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9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913795" y="2439261"/>
            <a:ext cx="5934949" cy="337613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gif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291635" y="4463587"/>
            <a:ext cx="4900365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Cristian Castillo       Emile de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Orbitron" pitchFamily="2" charset="0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S. García 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N. Moreno     Abel Moro</a:t>
            </a:r>
            <a:endParaRPr dirty="0">
              <a:latin typeface="Orbitron" pitchFamily="2" charset="0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Orbitron" pitchFamily="2" charset="0"/>
                <a:ea typeface="Balthazar"/>
                <a:cs typeface="Balthazar"/>
                <a:sym typeface="Balthazar"/>
              </a:rPr>
              <a:t>              Iván Sánchez </a:t>
            </a:r>
            <a:endParaRPr dirty="0">
              <a:latin typeface="Orbitron" pitchFamily="2" charset="0"/>
            </a:endParaRPr>
          </a:p>
        </p:txBody>
      </p:sp>
      <p:pic>
        <p:nvPicPr>
          <p:cNvPr id="150" name="Google Shape;150;p1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t="19034" b="27130"/>
          <a:stretch/>
        </p:blipFill>
        <p:spPr>
          <a:xfrm>
            <a:off x="688601" y="471675"/>
            <a:ext cx="7131675" cy="383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535756" y="239135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600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HITO 1</a:t>
            </a:r>
            <a:endParaRPr lang="en-GB" sz="6000" dirty="0">
              <a:latin typeface="Orbitron ExtraBol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177436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CONCEPTO DE JUEGO</a:t>
            </a:r>
            <a:endParaRPr sz="2100" dirty="0">
              <a:latin typeface="Orbitron ExtraBold" pitchFamily="2" charset="0"/>
            </a:endParaRPr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566843"/>
            <a:ext cx="3565080" cy="2022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261843"/>
            <a:ext cx="3565092" cy="213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5"/>
            <a:ext cx="3808900" cy="227826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c62d3e613c_0_1"/>
          <p:cNvSpPr txBox="1"/>
          <p:nvPr/>
        </p:nvSpPr>
        <p:spPr>
          <a:xfrm>
            <a:off x="45671" y="1012875"/>
            <a:ext cx="469977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Supervivencia</a:t>
            </a: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 día a día</a:t>
            </a:r>
            <a:endParaRPr sz="2400" dirty="0">
              <a:solidFill>
                <a:srgbClr val="FFFFFF"/>
              </a:solidFill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493450" y="3662321"/>
            <a:ext cx="380421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Raids / </a:t>
            </a:r>
            <a:r>
              <a:rPr lang="en-GB" sz="2400" i="1" dirty="0" err="1">
                <a:solidFill>
                  <a:srgbClr val="FFFFFF"/>
                </a:solidFill>
                <a:latin typeface="Orbitron" pitchFamily="2" charset="0"/>
              </a:rPr>
              <a:t>Equipamiento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5104225" y="2246207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rbitron" pitchFamily="2" charset="0"/>
              </a:rPr>
              <a:t>Crafting / Loot</a:t>
            </a:r>
            <a:endParaRPr sz="2400" dirty="0">
              <a:solidFill>
                <a:srgbClr val="FFFFFF"/>
              </a:solidFill>
              <a:latin typeface="Orbitron" pitchFamily="2" charset="0"/>
            </a:endParaRPr>
          </a:p>
        </p:txBody>
      </p:sp>
      <p:pic>
        <p:nvPicPr>
          <p:cNvPr id="164" name="Google Shape;164;gc62d3e613c_0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82726" y="1487924"/>
            <a:ext cx="2091451" cy="454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0841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Orbitron ExtraBold" pitchFamily="2" charset="0"/>
                <a:ea typeface="Consolas"/>
                <a:cs typeface="Consolas"/>
                <a:sym typeface="Consolas"/>
              </a:rPr>
              <a:t>MECÁNICAS</a:t>
            </a:r>
            <a:endParaRPr lang="es-ES" dirty="0">
              <a:latin typeface="Orbitron ExtraBold" pitchFamily="2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1911E4-FA3D-4BB8-AB34-B1239ECEF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993" y="1558076"/>
            <a:ext cx="3299229" cy="532448"/>
          </a:xfrm>
        </p:spPr>
        <p:txBody>
          <a:bodyPr>
            <a:noAutofit/>
          </a:bodyPr>
          <a:lstStyle/>
          <a:p>
            <a:r>
              <a:rPr lang="es-ES" sz="1800" dirty="0">
                <a:latin typeface="Orbitron" pitchFamily="2" charset="0"/>
              </a:rPr>
              <a:t>Gestión de recursos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BBDFA173-7F61-4BEA-BD73-F8CB36B2BD27}"/>
              </a:ext>
            </a:extLst>
          </p:cNvPr>
          <p:cNvSpPr txBox="1">
            <a:spLocks/>
          </p:cNvSpPr>
          <p:nvPr/>
        </p:nvSpPr>
        <p:spPr>
          <a:xfrm>
            <a:off x="4030573" y="1558076"/>
            <a:ext cx="3856485" cy="6590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sz="1800" dirty="0">
                <a:latin typeface="Orbitron" pitchFamily="2" charset="0"/>
              </a:rPr>
              <a:t>Ciclo de refugio/saqueo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32157E9A-7CB5-426F-A58B-D3EEE557357A}"/>
              </a:ext>
            </a:extLst>
          </p:cNvPr>
          <p:cNvSpPr txBox="1">
            <a:spLocks/>
          </p:cNvSpPr>
          <p:nvPr/>
        </p:nvSpPr>
        <p:spPr>
          <a:xfrm>
            <a:off x="8172059" y="1558076"/>
            <a:ext cx="3095497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sz="1800" dirty="0">
                <a:latin typeface="Orbitron" pitchFamily="2" charset="0"/>
              </a:rPr>
              <a:t>Exploración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49BF1FE-48B5-40E9-8AAA-AAE6123A495A}"/>
              </a:ext>
            </a:extLst>
          </p:cNvPr>
          <p:cNvSpPr txBox="1">
            <a:spLocks/>
          </p:cNvSpPr>
          <p:nvPr/>
        </p:nvSpPr>
        <p:spPr>
          <a:xfrm>
            <a:off x="3955636" y="4257437"/>
            <a:ext cx="3856484" cy="57330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dirty="0">
                <a:latin typeface="Orbitron" pitchFamily="2" charset="0"/>
              </a:rPr>
              <a:t>Supervivencia y </a:t>
            </a:r>
            <a:r>
              <a:rPr lang="es-ES" sz="2100" dirty="0">
                <a:latin typeface="Orbitron" pitchFamily="2" charset="0"/>
              </a:rPr>
              <a:t>combate</a:t>
            </a:r>
            <a:endParaRPr lang="es-ES" dirty="0">
              <a:latin typeface="Orbitron" pitchFamily="2" charset="0"/>
            </a:endParaRPr>
          </a:p>
        </p:txBody>
      </p:sp>
      <p:pic>
        <p:nvPicPr>
          <p:cNvPr id="12" name="Google Shape;171;gc35822750a_0_2">
            <a:extLst>
              <a:ext uri="{FF2B5EF4-FFF2-40B4-BE49-F238E27FC236}">
                <a16:creationId xmlns:a16="http://schemas.microsoft.com/office/drawing/2014/main" id="{97F793C9-D154-42DA-BEA5-84E56894D8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8786" y="4083226"/>
            <a:ext cx="2827471" cy="259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72;gc35822750a_0_2">
            <a:extLst>
              <a:ext uri="{FF2B5EF4-FFF2-40B4-BE49-F238E27FC236}">
                <a16:creationId xmlns:a16="http://schemas.microsoft.com/office/drawing/2014/main" id="{38CC5650-5003-4588-91E2-45366AB9EC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203" y="4164119"/>
            <a:ext cx="249032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3;gc35822750a_0_2">
            <a:extLst>
              <a:ext uri="{FF2B5EF4-FFF2-40B4-BE49-F238E27FC236}">
                <a16:creationId xmlns:a16="http://schemas.microsoft.com/office/drawing/2014/main" id="{65E7F3BF-E9A1-4C74-A3F7-B5977B5782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9538" y="4257437"/>
            <a:ext cx="227437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46DFC5B-1D31-4EF7-B834-071CBD5C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056" y="2214196"/>
            <a:ext cx="1476972" cy="14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 descr="Forma, Círculo&#10;&#10;Descripción generada automáticamente">
            <a:extLst>
              <a:ext uri="{FF2B5EF4-FFF2-40B4-BE49-F238E27FC236}">
                <a16:creationId xmlns:a16="http://schemas.microsoft.com/office/drawing/2014/main" id="{7EBB95C0-B397-4A97-BEE9-9AED8DA98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3981" y="2142831"/>
            <a:ext cx="1769668" cy="1775647"/>
          </a:xfrm>
          <a:prstGeom prst="rect">
            <a:avLst/>
          </a:prstGeom>
        </p:spPr>
      </p:pic>
      <p:pic>
        <p:nvPicPr>
          <p:cNvPr id="24" name="Imagen 23" descr="Imagen que contiene grande, calle, firmar&#10;&#10;Descripción generada automáticamente">
            <a:extLst>
              <a:ext uri="{FF2B5EF4-FFF2-40B4-BE49-F238E27FC236}">
                <a16:creationId xmlns:a16="http://schemas.microsoft.com/office/drawing/2014/main" id="{77BDF9E6-C68F-4E9A-943E-973A9E1D21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64736" y="1967745"/>
            <a:ext cx="2123979" cy="196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9A46-28DB-4C6A-8429-2900D42E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Orbitron ExtraBold" pitchFamily="2" charset="0"/>
                <a:sym typeface="Consolas"/>
              </a:rPr>
              <a:t>DINÁMICAS Y ESTÉTICA</a:t>
            </a:r>
            <a:endParaRPr lang="es-ES" dirty="0">
              <a:latin typeface="Orbitron ExtraBold" pitchFamily="2" charset="0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1557A4-3CE7-4112-9971-5D74A7329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>
                <a:latin typeface="Orbitron" pitchFamily="2" charset="0"/>
              </a:rPr>
              <a:t>GESTIÓN</a:t>
            </a:r>
            <a:r>
              <a:rPr lang="es-ES" sz="1800" dirty="0">
                <a:latin typeface="Orbitron" pitchFamily="2" charset="0"/>
              </a:rPr>
              <a:t> DE RECURSOS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>
                <a:latin typeface="Orbitron" pitchFamily="2" charset="0"/>
              </a:rPr>
              <a:t>PIXEL ART</a:t>
            </a:r>
          </a:p>
          <a:p>
            <a:endParaRPr lang="es-E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A55C38-08A1-46BF-A979-8A7D6742D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25" y="39624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95E103E-008C-4721-B653-BF0171705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655" y="3279902"/>
            <a:ext cx="2144536" cy="214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225EAB5-2B26-420A-B41C-AF8AD5D6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702" y="1846341"/>
            <a:ext cx="2505829" cy="25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15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1742974" y="460875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¿</a:t>
            </a:r>
            <a:r>
              <a:rPr lang="en-GB" sz="4140" b="1" dirty="0" err="1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ha </a:t>
            </a:r>
            <a:r>
              <a:rPr lang="en-GB" sz="4140" b="1" dirty="0" err="1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ido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 bien y </a:t>
            </a:r>
            <a:r>
              <a:rPr lang="en-GB" sz="4140" b="1" dirty="0" err="1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 mal?</a:t>
            </a:r>
            <a:endParaRPr sz="2100" dirty="0">
              <a:latin typeface="Orbitron ExtraBold" pitchFamily="2" charset="0"/>
            </a:endParaRPr>
          </a:p>
        </p:txBody>
      </p:sp>
      <p:pic>
        <p:nvPicPr>
          <p:cNvPr id="182" name="Google Shape;182;gc68cfcf6e3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02" y="2208629"/>
            <a:ext cx="5010554" cy="2888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0128" y="1206000"/>
            <a:ext cx="2228850" cy="51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8750" y="1629868"/>
            <a:ext cx="3820849" cy="4045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8cfcf6e3_0_1"/>
          <p:cNvSpPr txBox="1">
            <a:spLocks noGrp="1"/>
          </p:cNvSpPr>
          <p:nvPr>
            <p:ph type="subTitle" idx="1"/>
          </p:nvPr>
        </p:nvSpPr>
        <p:spPr>
          <a:xfrm>
            <a:off x="1297281" y="354761"/>
            <a:ext cx="9597438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OBJETIVOS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PARA ESTE HITO</a:t>
            </a:r>
            <a:endParaRPr sz="2100" dirty="0">
              <a:latin typeface="Orbitron ExtraBold" pitchFamily="2" charset="0"/>
            </a:endParaRPr>
          </a:p>
        </p:txBody>
      </p:sp>
      <p:sp>
        <p:nvSpPr>
          <p:cNvPr id="191" name="Google Shape;191;gc68cfcf6e3_0_1"/>
          <p:cNvSpPr txBox="1"/>
          <p:nvPr/>
        </p:nvSpPr>
        <p:spPr>
          <a:xfrm>
            <a:off x="538522" y="1823298"/>
            <a:ext cx="5987591" cy="395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 de raids</a:t>
            </a:r>
            <a:endParaRPr sz="3500" dirty="0">
              <a:solidFill>
                <a:schemeClr val="bg1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refugio</a:t>
            </a:r>
            <a:endParaRPr sz="3500" dirty="0">
              <a:solidFill>
                <a:schemeClr val="bg1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inventario</a:t>
            </a:r>
            <a:endParaRPr sz="3500" dirty="0">
              <a:solidFill>
                <a:schemeClr val="bg1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rbitron" pitchFamily="2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rbitron" pitchFamily="2" charset="0"/>
                <a:ea typeface="Overlock"/>
                <a:cs typeface="Overlock"/>
                <a:sym typeface="Overlock"/>
              </a:rPr>
              <a:t>combate</a:t>
            </a:r>
            <a:endParaRPr sz="3100" dirty="0">
              <a:solidFill>
                <a:schemeClr val="bg1"/>
              </a:solidFill>
              <a:latin typeface="Orbitron" pitchFamily="2" charset="0"/>
              <a:ea typeface="Lustria"/>
              <a:cs typeface="Lustria"/>
              <a:sym typeface="Lustria"/>
            </a:endParaRPr>
          </a:p>
        </p:txBody>
      </p:sp>
      <p:sp>
        <p:nvSpPr>
          <p:cNvPr id="192" name="Google Shape;192;gc68cfcf6e3_0_1"/>
          <p:cNvSpPr/>
          <p:nvPr/>
        </p:nvSpPr>
        <p:spPr>
          <a:xfrm>
            <a:off x="5527351" y="2037225"/>
            <a:ext cx="3803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c68cfcf6e3_0_1"/>
          <p:cNvSpPr/>
          <p:nvPr/>
        </p:nvSpPr>
        <p:spPr>
          <a:xfrm>
            <a:off x="6019263" y="3104363"/>
            <a:ext cx="3311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c68cfcf6e3_0_1"/>
          <p:cNvSpPr/>
          <p:nvPr/>
        </p:nvSpPr>
        <p:spPr>
          <a:xfrm>
            <a:off x="6679563" y="4171500"/>
            <a:ext cx="26508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c68cfcf6e3_0_1"/>
          <p:cNvSpPr/>
          <p:nvPr/>
        </p:nvSpPr>
        <p:spPr>
          <a:xfrm>
            <a:off x="6526113" y="5238625"/>
            <a:ext cx="28044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4028222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1893947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2889435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5095347"/>
            <a:ext cx="615576" cy="68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68cfcf6e3_0_18"/>
          <p:cNvSpPr txBox="1">
            <a:spLocks noGrp="1"/>
          </p:cNvSpPr>
          <p:nvPr>
            <p:ph type="subTitle" idx="1"/>
          </p:nvPr>
        </p:nvSpPr>
        <p:spPr>
          <a:xfrm>
            <a:off x="1542456" y="306000"/>
            <a:ext cx="9107088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OBJETIVOS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4140" b="1" dirty="0">
                <a:solidFill>
                  <a:schemeClr val="lt2"/>
                </a:solidFill>
                <a:latin typeface="Orbitron ExtraBold" pitchFamily="2" charset="0"/>
                <a:ea typeface="Consolas"/>
                <a:cs typeface="Consolas"/>
                <a:sym typeface="Consolas"/>
              </a:rPr>
              <a:t>PARA EL HITO 2</a:t>
            </a:r>
            <a:endParaRPr sz="2100" dirty="0">
              <a:latin typeface="Orbitron ExtraBold" pitchFamily="2" charset="0"/>
            </a:endParaRP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8A72147E-8AEE-426A-A862-31E091143982}"/>
              </a:ext>
            </a:extLst>
          </p:cNvPr>
          <p:cNvSpPr txBox="1">
            <a:spLocks/>
          </p:cNvSpPr>
          <p:nvPr/>
        </p:nvSpPr>
        <p:spPr>
          <a:xfrm>
            <a:off x="700434" y="3142991"/>
            <a:ext cx="3095497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>
                <a:latin typeface="Orbitron" pitchFamily="2" charset="0"/>
              </a:rPr>
              <a:t>SONIDO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DD84CC2C-70AA-482C-8CC4-DA1A33F76016}"/>
              </a:ext>
            </a:extLst>
          </p:cNvPr>
          <p:cNvSpPr txBox="1">
            <a:spLocks/>
          </p:cNvSpPr>
          <p:nvPr/>
        </p:nvSpPr>
        <p:spPr>
          <a:xfrm>
            <a:off x="958510" y="1766808"/>
            <a:ext cx="3252588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>
                <a:latin typeface="Orbitron" pitchFamily="2" charset="0"/>
              </a:rPr>
              <a:t>INVENTARIO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A72A48C-F554-4C4A-9FCD-CD85E4C9F0EF}"/>
              </a:ext>
            </a:extLst>
          </p:cNvPr>
          <p:cNvSpPr txBox="1">
            <a:spLocks/>
          </p:cNvSpPr>
          <p:nvPr/>
        </p:nvSpPr>
        <p:spPr>
          <a:xfrm>
            <a:off x="1360509" y="4743565"/>
            <a:ext cx="3921977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>
                <a:latin typeface="Orbitron" pitchFamily="2" charset="0"/>
              </a:rPr>
              <a:t>MANEJO DE ESTADOS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zarra">
  <a:themeElements>
    <a:clrScheme name="Pizarra">
      <a:dk1>
        <a:srgbClr val="000000"/>
      </a:dk1>
      <a:lt1>
        <a:srgbClr val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100</Words>
  <Application>Microsoft Office PowerPoint</Application>
  <PresentationFormat>Panorámica</PresentationFormat>
  <Paragraphs>38</Paragraphs>
  <Slides>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7" baseType="lpstr">
      <vt:lpstr>Noto Sans Symbols</vt:lpstr>
      <vt:lpstr>Calibri</vt:lpstr>
      <vt:lpstr>Overlock</vt:lpstr>
      <vt:lpstr>Orbitron ExtraBold</vt:lpstr>
      <vt:lpstr>Consolas</vt:lpstr>
      <vt:lpstr>Arial</vt:lpstr>
      <vt:lpstr>Orbitron</vt:lpstr>
      <vt:lpstr>Wingdings</vt:lpstr>
      <vt:lpstr>Lustria</vt:lpstr>
      <vt:lpstr>Pizarra</vt:lpstr>
      <vt:lpstr>Presentación de PowerPoint</vt:lpstr>
      <vt:lpstr>Presentación de PowerPoint</vt:lpstr>
      <vt:lpstr>MECÁNICAS</vt:lpstr>
      <vt:lpstr>DINÁMICAS Y ESTÉTICA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Cristian Castillo de León</dc:creator>
  <cp:lastModifiedBy>ISM 18</cp:lastModifiedBy>
  <cp:revision>10</cp:revision>
  <dcterms:created xsi:type="dcterms:W3CDTF">2021-02-23T18:28:08Z</dcterms:created>
  <dcterms:modified xsi:type="dcterms:W3CDTF">2021-03-16T18:30:23Z</dcterms:modified>
</cp:coreProperties>
</file>